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7" r:id="rId1"/>
  </p:sldMasterIdLst>
  <p:sldIdLst>
    <p:sldId id="257" r:id="rId2"/>
    <p:sldId id="259" r:id="rId3"/>
    <p:sldId id="260" r:id="rId4"/>
    <p:sldId id="258" r:id="rId5"/>
    <p:sldId id="261" r:id="rId6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5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11.jpeg>
</file>

<file path=ppt/media/image12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media/media2.gif>
</file>

<file path=ppt/media/media3.gif>
</file>

<file path=ppt/media/media4.gif>
</file>

<file path=ppt/media/media5.gif>
</file>

<file path=ppt/media/media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9564CC-729E-4CAC-B339-6D20DB9FE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0466ECB2-18DC-46FE-ACEF-D3E407C7C7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3B2B785-405D-4F6A-836E-17C0CD791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2051119-E1B2-45FC-BAA6-32FCCD79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BC35469-22B7-4461-B09E-6DF4F17D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53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C8FDC0-4BD3-4222-8394-82237AED0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3F8165B7-C07D-4998-86FD-A668F5BE8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24BB60F-5B5A-40C1-A860-14096EC9C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CC459A3-52EB-4945-8A26-D6A628B85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5794F18-4ECF-4447-9EDF-7B927B670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5917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A60C6703-01D1-46E9-82FD-619AFDEDD2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321D1AE4-6136-43A7-AE5F-6D4FDC5F4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D0598A6-D9CB-4860-8B25-0CC6F3E2C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11554EC-5B97-478D-9553-F70EDEC14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EFE9F9C-B068-48AC-A6EA-5BE70BA7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9371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67815C-9060-40EE-AAF7-F0C407B51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5DD99F66-23BA-4CE7-94DD-EB5DDDDF8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62D7A14-95DE-486F-A4FF-D8DCE0E30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05E4F1C-332F-42B1-99B2-7F772E38C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AF689B8-C696-446C-93BF-A1CB582C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0696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76F49B-479E-47AE-AA50-AC941C7CD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9BA7ED68-8255-4BB6-8644-9006A3B19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039CED0-0691-443C-9459-1DE073E8D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928C51A-BF04-4F7F-856D-06FF050E2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ADEC51B-2586-4E09-8D59-79CC3CB6B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704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472871-E5F7-4D51-B373-298F3F5DD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3B41A867-EEF4-4E0F-ACEA-9A600E0092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C01B510D-F51E-49E8-AAE8-FBEDD13600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7B5A6EB-2051-4DD0-ADAD-C4B51641C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7DB5AAA2-2E06-4A7F-8FDC-8645FCC2B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6928C7C-7C65-4967-A746-FB8EABC42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8439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5BD7AF7-A6FE-4C2F-BB55-D119A3F20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A04A28E2-1031-407F-82F2-645796603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30F35F25-A20F-4C80-BC0B-C497861F4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C0FEBB2D-9C0B-4949-BF79-C385CF046A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obsah 5">
            <a:extLst>
              <a:ext uri="{FF2B5EF4-FFF2-40B4-BE49-F238E27FC236}">
                <a16:creationId xmlns:a16="http://schemas.microsoft.com/office/drawing/2014/main" id="{ADC9BA02-484E-4B90-AB0D-63D760CAFD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CFA96AB3-CDEE-46ED-9628-B367AFD41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5197F8F5-CF31-4CD6-9F2A-0EAC33B07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B309706D-8682-4653-BBE4-E0D9EDF20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290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761DE58-710F-4901-A550-D4DEC3043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8A434EC2-1076-43CA-A6BD-3D05B3551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25FD42C-CABB-4423-B30C-FE275B302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AC6B03E3-1FF4-4CC9-872F-EB25728A9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1200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F7B26277-9189-4B0B-8292-392EE896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506B752D-E0A4-4966-B43B-6C339A219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13290B45-8ADF-482F-9EC6-DD3541A41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4800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3208731-1BF0-44C1-9055-884C7CC11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5EE91A39-35EA-41B7-B971-9D7F2BCCB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C1F8954F-85D4-4EC3-AD44-662577EDE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532A09D-3508-485D-AE8F-5EE835FE2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E9F93B61-AF5F-41FB-BC51-6904D22D9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1AA9B01-0626-49EE-9AEC-141661A2D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7595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C4313B4-4556-49AA-BAE1-36E6DFABF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55693169-F437-47C3-AFBF-F1A1CE8AFE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5D418F5D-B9B3-4A9C-B8A4-455ACB7C1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3330C660-9DBC-4837-AA41-358BF90AC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1083B83-4140-4CE2-ADEB-53A9FB235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5DED4DE-08F8-401C-A421-CA0E7EF7C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955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C2D87740-D7BA-4EDD-B285-3E62E8097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E2307BDE-C94B-4615-B230-6D3AA8BA3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DCC27F2-5086-42EB-AC74-DC2B9A817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DC63F-FD4D-48DC-828B-5BFEA6AE753F}" type="datetimeFigureOut">
              <a:rPr lang="cs-CZ" smtClean="0"/>
              <a:t>02.05.2018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92031CD-A482-4353-980A-3DAF1DA0E4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FC05207-CF0F-4ABD-9C33-16193CDADD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A4E7B-9D76-4487-B740-2319B92568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5485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gif"/><Relationship Id="rId13" Type="http://schemas.openxmlformats.org/officeDocument/2006/relationships/slideLayout" Target="../slideLayouts/slideLayout2.xml"/><Relationship Id="rId18" Type="http://schemas.openxmlformats.org/officeDocument/2006/relationships/image" Target="../media/image8.png"/><Relationship Id="rId3" Type="http://schemas.microsoft.com/office/2007/relationships/media" Target="../media/media2.gif"/><Relationship Id="rId21" Type="http://schemas.openxmlformats.org/officeDocument/2006/relationships/hyperlink" Target="https://www.youtube.com/watch?v=KnQe9xOmaEY&amp;feature=youtu.be" TargetMode="External"/><Relationship Id="rId7" Type="http://schemas.microsoft.com/office/2007/relationships/media" Target="../media/media4.gif"/><Relationship Id="rId12" Type="http://schemas.openxmlformats.org/officeDocument/2006/relationships/video" Target="../media/media6.gif"/><Relationship Id="rId17" Type="http://schemas.openxmlformats.org/officeDocument/2006/relationships/image" Target="../media/image7.png"/><Relationship Id="rId2" Type="http://schemas.openxmlformats.org/officeDocument/2006/relationships/video" Target="../media/media1.gif"/><Relationship Id="rId16" Type="http://schemas.openxmlformats.org/officeDocument/2006/relationships/image" Target="../media/image6.png"/><Relationship Id="rId20" Type="http://schemas.openxmlformats.org/officeDocument/2006/relationships/image" Target="../media/image10.png"/><Relationship Id="rId1" Type="http://schemas.microsoft.com/office/2007/relationships/media" Target="../media/media1.gif"/><Relationship Id="rId6" Type="http://schemas.openxmlformats.org/officeDocument/2006/relationships/video" Target="../media/media3.gif"/><Relationship Id="rId11" Type="http://schemas.microsoft.com/office/2007/relationships/media" Target="../media/media6.gif"/><Relationship Id="rId5" Type="http://schemas.microsoft.com/office/2007/relationships/media" Target="../media/media3.gif"/><Relationship Id="rId15" Type="http://schemas.openxmlformats.org/officeDocument/2006/relationships/image" Target="../media/image5.png"/><Relationship Id="rId10" Type="http://schemas.openxmlformats.org/officeDocument/2006/relationships/video" Target="../media/media5.gif"/><Relationship Id="rId19" Type="http://schemas.openxmlformats.org/officeDocument/2006/relationships/image" Target="../media/image9.png"/><Relationship Id="rId4" Type="http://schemas.openxmlformats.org/officeDocument/2006/relationships/video" Target="../media/media2.gif"/><Relationship Id="rId9" Type="http://schemas.microsoft.com/office/2007/relationships/media" Target="../media/media5.gif"/><Relationship Id="rId1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E66FB7D-6C4D-4C21-AD6C-F02C824B5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776" y="375758"/>
            <a:ext cx="10515600" cy="1325563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Kontrolér pro 8x8 LED matrix M23088C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4639FF1A-F8C0-41D2-B1C5-374D1C107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776" y="5714591"/>
            <a:ext cx="2416862" cy="896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Jan Sýkora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Dominik Krejčíř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D838D639-AA99-4B2F-818B-F4F602755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007" y="1999129"/>
            <a:ext cx="5083986" cy="285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12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F7948B7-926D-432B-90B2-1949C8F80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052" y="236878"/>
            <a:ext cx="10348220" cy="999188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Princip funkce</a:t>
            </a:r>
          </a:p>
        </p:txBody>
      </p:sp>
      <p:pic>
        <p:nvPicPr>
          <p:cNvPr id="5" name="Zástupný symbol pro obsah 4">
            <a:extLst>
              <a:ext uri="{FF2B5EF4-FFF2-40B4-BE49-F238E27FC236}">
                <a16:creationId xmlns:a16="http://schemas.microsoft.com/office/drawing/2014/main" id="{D35C3914-15EB-4A0F-9F36-CB2DCD626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99"/>
          <a:stretch/>
        </p:blipFill>
        <p:spPr>
          <a:xfrm>
            <a:off x="1720361" y="1360967"/>
            <a:ext cx="8368393" cy="5260155"/>
          </a:xfrm>
        </p:spPr>
      </p:pic>
    </p:spTree>
    <p:extLst>
      <p:ext uri="{BB962C8B-B14F-4D97-AF65-F5344CB8AC3E}">
        <p14:creationId xmlns:p14="http://schemas.microsoft.com/office/powerpoint/2010/main" val="29374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56FFEC4-2C76-4FA8-8D1C-D0C9DE55E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5" name="Zástupný symbol pro obsah 4">
            <a:extLst>
              <a:ext uri="{FF2B5EF4-FFF2-40B4-BE49-F238E27FC236}">
                <a16:creationId xmlns:a16="http://schemas.microsoft.com/office/drawing/2014/main" id="{BE08070A-37B4-4093-95A5-D32052CC8F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6273" y="-115747"/>
            <a:ext cx="13212288" cy="7431914"/>
          </a:xfrm>
        </p:spPr>
      </p:pic>
      <p:pic>
        <p:nvPicPr>
          <p:cNvPr id="6" name="dolu2">
            <a:hlinkClick r:id="" action="ppaction://media"/>
            <a:extLst>
              <a:ext uri="{FF2B5EF4-FFF2-40B4-BE49-F238E27FC236}">
                <a16:creationId xmlns:a16="http://schemas.microsoft.com/office/drawing/2014/main" id="{D4A406C7-7762-42BC-8A47-027F580649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70669" y="2423461"/>
            <a:ext cx="2605964" cy="1476712"/>
          </a:xfrm>
          <a:prstGeom prst="rect">
            <a:avLst/>
          </a:prstGeom>
        </p:spPr>
      </p:pic>
      <p:pic>
        <p:nvPicPr>
          <p:cNvPr id="7" name="nahoru">
            <a:hlinkClick r:id="" action="ppaction://media"/>
            <a:extLst>
              <a:ext uri="{FF2B5EF4-FFF2-40B4-BE49-F238E27FC236}">
                <a16:creationId xmlns:a16="http://schemas.microsoft.com/office/drawing/2014/main" id="{519735CB-EE32-4C2C-B815-53DDD5E7F37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70669" y="405528"/>
            <a:ext cx="2605964" cy="1476713"/>
          </a:xfrm>
          <a:prstGeom prst="rect">
            <a:avLst/>
          </a:prstGeom>
        </p:spPr>
      </p:pic>
      <p:pic>
        <p:nvPicPr>
          <p:cNvPr id="8" name="nahorudoleva">
            <a:hlinkClick r:id="" action="ppaction://media"/>
            <a:extLst>
              <a:ext uri="{FF2B5EF4-FFF2-40B4-BE49-F238E27FC236}">
                <a16:creationId xmlns:a16="http://schemas.microsoft.com/office/drawing/2014/main" id="{4739450D-9810-40FE-85CA-54BD736A56F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4132611" y="405528"/>
            <a:ext cx="1734085" cy="980055"/>
          </a:xfrm>
          <a:prstGeom prst="rect">
            <a:avLst/>
          </a:prstGeom>
        </p:spPr>
      </p:pic>
      <p:pic>
        <p:nvPicPr>
          <p:cNvPr id="9" name="nahorudoprava">
            <a:hlinkClick r:id="" action="ppaction://media"/>
            <a:extLst>
              <a:ext uri="{FF2B5EF4-FFF2-40B4-BE49-F238E27FC236}">
                <a16:creationId xmlns:a16="http://schemas.microsoft.com/office/drawing/2014/main" id="{7A6A5EDE-290F-4F22-A2E1-054682B70415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6200462" y="418890"/>
            <a:ext cx="1729508" cy="980055"/>
          </a:xfrm>
          <a:prstGeom prst="rect">
            <a:avLst/>
          </a:prstGeom>
        </p:spPr>
      </p:pic>
      <p:pic>
        <p:nvPicPr>
          <p:cNvPr id="10" name="srdce logo">
            <a:hlinkClick r:id="" action="ppaction://media"/>
            <a:extLst>
              <a:ext uri="{FF2B5EF4-FFF2-40B4-BE49-F238E27FC236}">
                <a16:creationId xmlns:a16="http://schemas.microsoft.com/office/drawing/2014/main" id="{428ED897-D2C9-488F-A670-442AD857C59D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9274002" y="2176040"/>
            <a:ext cx="1739606" cy="985777"/>
          </a:xfrm>
          <a:prstGeom prst="rect">
            <a:avLst/>
          </a:prstGeom>
        </p:spPr>
      </p:pic>
      <p:pic>
        <p:nvPicPr>
          <p:cNvPr id="11" name="urel">
            <a:hlinkClick r:id="" action="ppaction://media"/>
            <a:extLst>
              <a:ext uri="{FF2B5EF4-FFF2-40B4-BE49-F238E27FC236}">
                <a16:creationId xmlns:a16="http://schemas.microsoft.com/office/drawing/2014/main" id="{92B7C75A-59FA-4E63-9293-5F79EB160BB5}"/>
              </a:ext>
            </a:extLst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9468091" y="3429000"/>
            <a:ext cx="1145874" cy="1182588"/>
          </a:xfrm>
          <a:prstGeom prst="rect">
            <a:avLst/>
          </a:prstGeom>
        </p:spPr>
      </p:pic>
      <p:sp>
        <p:nvSpPr>
          <p:cNvPr id="12" name="TextovéPole 11">
            <a:extLst>
              <a:ext uri="{FF2B5EF4-FFF2-40B4-BE49-F238E27FC236}">
                <a16:creationId xmlns:a16="http://schemas.microsoft.com/office/drawing/2014/main" id="{E381D96A-DFCA-425B-A615-B08C9FBFA741}"/>
              </a:ext>
            </a:extLst>
          </p:cNvPr>
          <p:cNvSpPr txBox="1"/>
          <p:nvPr/>
        </p:nvSpPr>
        <p:spPr>
          <a:xfrm>
            <a:off x="1578035" y="5271247"/>
            <a:ext cx="7350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  <a:hlinkClick r:id="rId21"/>
              </a:rPr>
              <a:t>Odkaz na video funkce</a:t>
            </a:r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41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6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8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8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6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34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6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60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40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 mute="1">
                <p:cTn id="5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8B354C-4361-40A0-8B11-C01BC9977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Začátek nebyl jednoduchý… </a:t>
            </a:r>
          </a:p>
        </p:txBody>
      </p:sp>
      <p:pic>
        <p:nvPicPr>
          <p:cNvPr id="5" name="Zástupný symbol pro obsah 4">
            <a:extLst>
              <a:ext uri="{FF2B5EF4-FFF2-40B4-BE49-F238E27FC236}">
                <a16:creationId xmlns:a16="http://schemas.microsoft.com/office/drawing/2014/main" id="{FA2DF65C-70F3-4B82-A598-85EB54BC7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995985" y="45767"/>
            <a:ext cx="3881438" cy="6912149"/>
          </a:xfr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EAE98031-301C-4906-B726-E4A963753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883" y="1561122"/>
            <a:ext cx="1600200" cy="200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55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D7186CB-4FA9-4CD5-94B6-F4CA0BEAA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91" y="681037"/>
            <a:ext cx="10515600" cy="1325563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Děkujeme za pozornost.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49C2773A-FFEF-463B-A06F-03096D85D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18837"/>
            <a:ext cx="10515600" cy="1658126"/>
          </a:xfrm>
        </p:spPr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8552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565</TotalTime>
  <Words>24</Words>
  <Application>Microsoft Office PowerPoint</Application>
  <PresentationFormat>Širokoúhlá obrazovka</PresentationFormat>
  <Paragraphs>7</Paragraphs>
  <Slides>5</Slides>
  <Notes>0</Notes>
  <HiddenSlides>0</HiddenSlides>
  <MMClips>6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Motiv Office</vt:lpstr>
      <vt:lpstr>Kontrolér pro 8x8 LED matrix M23088C</vt:lpstr>
      <vt:lpstr>Princip funkce</vt:lpstr>
      <vt:lpstr>Prezentace aplikace PowerPoint</vt:lpstr>
      <vt:lpstr>Začátek nebyl jednoduchý… </vt:lpstr>
      <vt:lpstr>Děkujeme za pozornost.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Sýkora Jan (195633)</dc:creator>
  <cp:lastModifiedBy>Sýkora Jan (195633)</cp:lastModifiedBy>
  <cp:revision>23</cp:revision>
  <dcterms:created xsi:type="dcterms:W3CDTF">2018-04-30T16:00:51Z</dcterms:created>
  <dcterms:modified xsi:type="dcterms:W3CDTF">2018-05-02T08:43:34Z</dcterms:modified>
</cp:coreProperties>
</file>

<file path=docProps/thumbnail.jpeg>
</file>